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EFCO Brookshire" pitchFamily="2" charset="0"/>
      <p:regular r:id="rId15"/>
    </p:embeddedFont>
    <p:embeddedFont>
      <p:font typeface="Katibeh" pitchFamily="2" charset="-7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68" autoAdjust="0"/>
  </p:normalViewPr>
  <p:slideViewPr>
    <p:cSldViewPr>
      <p:cViewPr varScale="1">
        <p:scale>
          <a:sx n="66" d="100"/>
          <a:sy n="66" d="100"/>
        </p:scale>
        <p:origin x="216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2077336" y="2691840"/>
            <a:ext cx="14133328" cy="4903319"/>
          </a:xfrm>
          <a:custGeom>
            <a:avLst/>
            <a:gdLst/>
            <a:ahLst/>
            <a:cxnLst/>
            <a:rect l="l" t="t" r="r" b="b"/>
            <a:pathLst>
              <a:path w="14133328" h="4903319">
                <a:moveTo>
                  <a:pt x="0" y="0"/>
                </a:moveTo>
                <a:lnTo>
                  <a:pt x="14133328" y="0"/>
                </a:lnTo>
                <a:lnTo>
                  <a:pt x="14133328" y="4903320"/>
                </a:lnTo>
                <a:lnTo>
                  <a:pt x="0" y="490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Freeform 8"/>
          <p:cNvSpPr/>
          <p:nvPr/>
        </p:nvSpPr>
        <p:spPr>
          <a:xfrm>
            <a:off x="3866138" y="3728933"/>
            <a:ext cx="1080217" cy="1097867"/>
          </a:xfrm>
          <a:custGeom>
            <a:avLst/>
            <a:gdLst/>
            <a:ahLst/>
            <a:cxnLst/>
            <a:rect l="l" t="t" r="r" b="b"/>
            <a:pathLst>
              <a:path w="1080217" h="1097867">
                <a:moveTo>
                  <a:pt x="0" y="0"/>
                </a:moveTo>
                <a:lnTo>
                  <a:pt x="1080217" y="0"/>
                </a:lnTo>
                <a:lnTo>
                  <a:pt x="1080217" y="1097867"/>
                </a:lnTo>
                <a:lnTo>
                  <a:pt x="0" y="1097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9" name="TextBox 9"/>
          <p:cNvSpPr txBox="1"/>
          <p:nvPr/>
        </p:nvSpPr>
        <p:spPr>
          <a:xfrm>
            <a:off x="3866138" y="3567008"/>
            <a:ext cx="10555724" cy="295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Onlıne lıbrary</a:t>
            </a:r>
          </a:p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web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7661" y="7578838"/>
            <a:ext cx="6352679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Umut Bahadır Kılıç - 200513224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Berke Kadir Yıldırım - 200513233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2389673" y="3162280"/>
            <a:ext cx="7304036" cy="3962440"/>
          </a:xfrm>
          <a:custGeom>
            <a:avLst/>
            <a:gdLst/>
            <a:ahLst/>
            <a:cxnLst/>
            <a:rect l="l" t="t" r="r" b="b"/>
            <a:pathLst>
              <a:path w="7304036" h="3962440">
                <a:moveTo>
                  <a:pt x="0" y="0"/>
                </a:moveTo>
                <a:lnTo>
                  <a:pt x="7304036" y="0"/>
                </a:lnTo>
                <a:lnTo>
                  <a:pt x="7304036" y="3962440"/>
                </a:lnTo>
                <a:lnTo>
                  <a:pt x="0" y="3962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Freeform 8"/>
          <p:cNvSpPr/>
          <p:nvPr/>
        </p:nvSpPr>
        <p:spPr>
          <a:xfrm>
            <a:off x="8666073" y="4797383"/>
            <a:ext cx="7304036" cy="3962440"/>
          </a:xfrm>
          <a:custGeom>
            <a:avLst/>
            <a:gdLst/>
            <a:ahLst/>
            <a:cxnLst/>
            <a:rect l="l" t="t" r="r" b="b"/>
            <a:pathLst>
              <a:path w="7304036" h="3962440">
                <a:moveTo>
                  <a:pt x="0" y="0"/>
                </a:moveTo>
                <a:lnTo>
                  <a:pt x="7304037" y="0"/>
                </a:lnTo>
                <a:lnTo>
                  <a:pt x="7304037" y="3962440"/>
                </a:lnTo>
                <a:lnTo>
                  <a:pt x="0" y="396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9" name="TextBox 9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profıle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70506" y="3422672"/>
            <a:ext cx="4295170" cy="69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000">
                <a:solidFill>
                  <a:srgbClr val="C81A1B"/>
                </a:solidFill>
                <a:latin typeface="Katibeh"/>
                <a:ea typeface="Katibeh"/>
                <a:cs typeface="Katibeh"/>
                <a:sym typeface="Katibeh"/>
              </a:rPr>
              <a:t>When you borrow book,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9673" y="7459978"/>
            <a:ext cx="5915365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000">
                <a:solidFill>
                  <a:srgbClr val="C81A1B"/>
                </a:solidFill>
                <a:latin typeface="Katibeh"/>
                <a:ea typeface="Katibeh"/>
                <a:cs typeface="Katibeh"/>
                <a:sym typeface="Katibeh"/>
              </a:rPr>
              <a:t>you can return the book to the library.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 flipH="1">
            <a:off x="10567751" y="3327384"/>
            <a:ext cx="6896174" cy="4232572"/>
          </a:xfrm>
          <a:custGeom>
            <a:avLst/>
            <a:gdLst/>
            <a:ahLst/>
            <a:cxnLst/>
            <a:rect l="l" t="t" r="r" b="b"/>
            <a:pathLst>
              <a:path w="6896174" h="4232572">
                <a:moveTo>
                  <a:pt x="6896173" y="0"/>
                </a:moveTo>
                <a:lnTo>
                  <a:pt x="0" y="0"/>
                </a:lnTo>
                <a:lnTo>
                  <a:pt x="0" y="4232573"/>
                </a:lnTo>
                <a:lnTo>
                  <a:pt x="6896173" y="4232573"/>
                </a:lnTo>
                <a:lnTo>
                  <a:pt x="689617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TextBox 8"/>
          <p:cNvSpPr txBox="1"/>
          <p:nvPr/>
        </p:nvSpPr>
        <p:spPr>
          <a:xfrm>
            <a:off x="2448467" y="895350"/>
            <a:ext cx="13391065" cy="243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What features do we plan to develop in the future?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1438" y="3432197"/>
            <a:ext cx="8191584" cy="433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4" lvl="1" indent="-377827" algn="l">
              <a:lnSpc>
                <a:spcPts val="423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Katibeh"/>
                <a:ea typeface="Katibeh"/>
                <a:cs typeface="Katibeh"/>
                <a:sym typeface="Katibeh"/>
              </a:rPr>
              <a:t>We can add how many days left when the user has to return the book after borrowing it</a:t>
            </a:r>
          </a:p>
          <a:p>
            <a:pPr marL="755654" lvl="1" indent="-377827" algn="l">
              <a:lnSpc>
                <a:spcPts val="423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Katibeh"/>
                <a:ea typeface="Katibeh"/>
                <a:cs typeface="Katibeh"/>
                <a:sym typeface="Katibeh"/>
              </a:rPr>
              <a:t>We can create a form where users can submit the books they want to see in our online library.</a:t>
            </a:r>
          </a:p>
          <a:p>
            <a:pPr marL="755654" lvl="1" indent="-377827" algn="l">
              <a:lnSpc>
                <a:spcPts val="423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Katibeh"/>
                <a:ea typeface="Katibeh"/>
                <a:cs typeface="Katibeh"/>
                <a:sym typeface="Katibeh"/>
              </a:rPr>
              <a:t>We can add user comments to books by adding comment and rating features</a:t>
            </a:r>
          </a:p>
          <a:p>
            <a:pPr marL="755654" lvl="1" indent="-377827" algn="l">
              <a:lnSpc>
                <a:spcPts val="423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Katibeh"/>
                <a:ea typeface="Katibeh"/>
                <a:cs typeface="Katibeh"/>
                <a:sym typeface="Katibeh"/>
              </a:rPr>
              <a:t>We can limit the number of books a user can borrow at a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 flipH="1">
            <a:off x="2152001" y="3508397"/>
            <a:ext cx="5844469" cy="5038953"/>
          </a:xfrm>
          <a:custGeom>
            <a:avLst/>
            <a:gdLst/>
            <a:ahLst/>
            <a:cxnLst/>
            <a:rect l="l" t="t" r="r" b="b"/>
            <a:pathLst>
              <a:path w="5844469" h="5038953">
                <a:moveTo>
                  <a:pt x="5844468" y="0"/>
                </a:moveTo>
                <a:lnTo>
                  <a:pt x="0" y="0"/>
                </a:lnTo>
                <a:lnTo>
                  <a:pt x="0" y="5038952"/>
                </a:lnTo>
                <a:lnTo>
                  <a:pt x="5844468" y="5038952"/>
                </a:lnTo>
                <a:lnTo>
                  <a:pt x="58444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TextBox 8"/>
          <p:cNvSpPr txBox="1"/>
          <p:nvPr/>
        </p:nvSpPr>
        <p:spPr>
          <a:xfrm>
            <a:off x="3866138" y="404388"/>
            <a:ext cx="10555724" cy="285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Technologies that we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86818" y="3601792"/>
            <a:ext cx="5679744" cy="475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9" lvl="1" indent="-474979" algn="l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HTML5</a:t>
            </a:r>
          </a:p>
          <a:p>
            <a:pPr marL="949959" lvl="1" indent="-474979" algn="l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Css3</a:t>
            </a:r>
          </a:p>
          <a:p>
            <a:pPr marL="949959" lvl="1" indent="-474979" algn="l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JavaScript (ES6+)</a:t>
            </a:r>
          </a:p>
          <a:p>
            <a:pPr marL="949959" lvl="1" indent="-474979" algn="l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Bootstrap 5.3.0</a:t>
            </a:r>
          </a:p>
          <a:p>
            <a:pPr marL="949959" lvl="1" indent="-474979" algn="l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Local Storage (for testing)</a:t>
            </a:r>
          </a:p>
          <a:p>
            <a:pPr marL="949959" lvl="1" indent="-474979" algn="l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C# .net</a:t>
            </a:r>
          </a:p>
          <a:p>
            <a:pPr marL="949959" lvl="1" indent="-474979" algn="l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PostgreSql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2077336" y="2691840"/>
            <a:ext cx="14133328" cy="4903319"/>
          </a:xfrm>
          <a:custGeom>
            <a:avLst/>
            <a:gdLst/>
            <a:ahLst/>
            <a:cxnLst/>
            <a:rect l="l" t="t" r="r" b="b"/>
            <a:pathLst>
              <a:path w="14133328" h="4903319">
                <a:moveTo>
                  <a:pt x="0" y="0"/>
                </a:moveTo>
                <a:lnTo>
                  <a:pt x="14133328" y="0"/>
                </a:lnTo>
                <a:lnTo>
                  <a:pt x="14133328" y="4903320"/>
                </a:lnTo>
                <a:lnTo>
                  <a:pt x="0" y="490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TextBox 8"/>
          <p:cNvSpPr txBox="1"/>
          <p:nvPr/>
        </p:nvSpPr>
        <p:spPr>
          <a:xfrm>
            <a:off x="3866138" y="3814920"/>
            <a:ext cx="10555724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10894991" y="3886857"/>
            <a:ext cx="5372776" cy="4114800"/>
          </a:xfrm>
          <a:custGeom>
            <a:avLst/>
            <a:gdLst/>
            <a:ahLst/>
            <a:cxnLst/>
            <a:rect l="l" t="t" r="r" b="b"/>
            <a:pathLst>
              <a:path w="5372776" h="4114800">
                <a:moveTo>
                  <a:pt x="0" y="0"/>
                </a:moveTo>
                <a:lnTo>
                  <a:pt x="5372776" y="0"/>
                </a:lnTo>
                <a:lnTo>
                  <a:pt x="5372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TextBox 8"/>
          <p:cNvSpPr txBox="1"/>
          <p:nvPr/>
        </p:nvSpPr>
        <p:spPr>
          <a:xfrm>
            <a:off x="1642506" y="4699657"/>
            <a:ext cx="8395072" cy="238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49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A website for managing books and users. where users can search, borrow, and read books online.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66138" y="1123741"/>
            <a:ext cx="10555724" cy="146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purpose of thıs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12780516" y="3135307"/>
            <a:ext cx="3686046" cy="4823000"/>
          </a:xfrm>
          <a:custGeom>
            <a:avLst/>
            <a:gdLst/>
            <a:ahLst/>
            <a:cxnLst/>
            <a:rect l="l" t="t" r="r" b="b"/>
            <a:pathLst>
              <a:path w="3686046" h="4823000">
                <a:moveTo>
                  <a:pt x="0" y="0"/>
                </a:moveTo>
                <a:lnTo>
                  <a:pt x="3686046" y="0"/>
                </a:lnTo>
                <a:lnTo>
                  <a:pt x="3686046" y="4823000"/>
                </a:lnTo>
                <a:lnTo>
                  <a:pt x="0" y="482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TextBox 8"/>
          <p:cNvSpPr txBox="1"/>
          <p:nvPr/>
        </p:nvSpPr>
        <p:spPr>
          <a:xfrm>
            <a:off x="3866138" y="1108350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our pages ın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76079" y="3413147"/>
            <a:ext cx="5336724" cy="475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9" lvl="1" indent="-474979" algn="ctr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Welcome page</a:t>
            </a:r>
          </a:p>
          <a:p>
            <a:pPr marL="949959" lvl="1" indent="-474979" algn="ctr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Sign up page</a:t>
            </a:r>
          </a:p>
          <a:p>
            <a:pPr marL="949959" lvl="1" indent="-474979" algn="ctr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Login page</a:t>
            </a:r>
          </a:p>
          <a:p>
            <a:pPr marL="949959" lvl="1" indent="-474979" algn="ctr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Main page</a:t>
            </a:r>
          </a:p>
          <a:p>
            <a:pPr marL="949959" lvl="1" indent="-474979" algn="ctr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Books page</a:t>
            </a:r>
          </a:p>
          <a:p>
            <a:pPr marL="949959" lvl="1" indent="-474979" algn="ctr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Profile page</a:t>
            </a:r>
          </a:p>
          <a:p>
            <a:pPr marL="949959" lvl="1" indent="-474979" algn="ctr">
              <a:lnSpc>
                <a:spcPts val="5323"/>
              </a:lnSpc>
              <a:buFont typeface="Arial"/>
              <a:buChar char="•"/>
            </a:pPr>
            <a:r>
              <a:rPr lang="en-US" sz="439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Buy page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18041" y="3135307"/>
            <a:ext cx="3686046" cy="4823000"/>
          </a:xfrm>
          <a:custGeom>
            <a:avLst/>
            <a:gdLst/>
            <a:ahLst/>
            <a:cxnLst/>
            <a:rect l="l" t="t" r="r" b="b"/>
            <a:pathLst>
              <a:path w="3686046" h="4823000">
                <a:moveTo>
                  <a:pt x="0" y="0"/>
                </a:moveTo>
                <a:lnTo>
                  <a:pt x="3686047" y="0"/>
                </a:lnTo>
                <a:lnTo>
                  <a:pt x="3686047" y="4823000"/>
                </a:lnTo>
                <a:lnTo>
                  <a:pt x="0" y="482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3257124" y="3138594"/>
            <a:ext cx="11756993" cy="6368371"/>
          </a:xfrm>
          <a:custGeom>
            <a:avLst/>
            <a:gdLst/>
            <a:ahLst/>
            <a:cxnLst/>
            <a:rect l="l" t="t" r="r" b="b"/>
            <a:pathLst>
              <a:path w="11756993" h="6368371">
                <a:moveTo>
                  <a:pt x="0" y="0"/>
                </a:moveTo>
                <a:lnTo>
                  <a:pt x="11756993" y="0"/>
                </a:lnTo>
                <a:lnTo>
                  <a:pt x="11756993" y="6368371"/>
                </a:lnTo>
                <a:lnTo>
                  <a:pt x="0" y="6368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TextBox 8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welcome page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3257124" y="3002139"/>
            <a:ext cx="11945329" cy="6470387"/>
          </a:xfrm>
          <a:custGeom>
            <a:avLst/>
            <a:gdLst/>
            <a:ahLst/>
            <a:cxnLst/>
            <a:rect l="l" t="t" r="r" b="b"/>
            <a:pathLst>
              <a:path w="11945329" h="6470387">
                <a:moveTo>
                  <a:pt x="0" y="0"/>
                </a:moveTo>
                <a:lnTo>
                  <a:pt x="11945329" y="0"/>
                </a:lnTo>
                <a:lnTo>
                  <a:pt x="11945329" y="6470387"/>
                </a:lnTo>
                <a:lnTo>
                  <a:pt x="0" y="6470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TextBox 8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Sıgn up 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2896128" y="2803316"/>
            <a:ext cx="12495744" cy="6768528"/>
          </a:xfrm>
          <a:custGeom>
            <a:avLst/>
            <a:gdLst/>
            <a:ahLst/>
            <a:cxnLst/>
            <a:rect l="l" t="t" r="r" b="b"/>
            <a:pathLst>
              <a:path w="12495744" h="6768528">
                <a:moveTo>
                  <a:pt x="0" y="0"/>
                </a:moveTo>
                <a:lnTo>
                  <a:pt x="12495744" y="0"/>
                </a:lnTo>
                <a:lnTo>
                  <a:pt x="12495744" y="6768528"/>
                </a:lnTo>
                <a:lnTo>
                  <a:pt x="0" y="6768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TextBox 8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Logın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2977813" y="2803316"/>
            <a:ext cx="12332374" cy="6690313"/>
          </a:xfrm>
          <a:custGeom>
            <a:avLst/>
            <a:gdLst/>
            <a:ahLst/>
            <a:cxnLst/>
            <a:rect l="l" t="t" r="r" b="b"/>
            <a:pathLst>
              <a:path w="12332374" h="6690313">
                <a:moveTo>
                  <a:pt x="0" y="0"/>
                </a:moveTo>
                <a:lnTo>
                  <a:pt x="12332374" y="0"/>
                </a:lnTo>
                <a:lnTo>
                  <a:pt x="12332374" y="6690313"/>
                </a:lnTo>
                <a:lnTo>
                  <a:pt x="0" y="6690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TextBox 8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maın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2270776" y="2803316"/>
            <a:ext cx="8031771" cy="4357236"/>
          </a:xfrm>
          <a:custGeom>
            <a:avLst/>
            <a:gdLst/>
            <a:ahLst/>
            <a:cxnLst/>
            <a:rect l="l" t="t" r="r" b="b"/>
            <a:pathLst>
              <a:path w="8031771" h="4357236">
                <a:moveTo>
                  <a:pt x="0" y="0"/>
                </a:moveTo>
                <a:lnTo>
                  <a:pt x="8031771" y="0"/>
                </a:lnTo>
                <a:lnTo>
                  <a:pt x="8031771" y="4357236"/>
                </a:lnTo>
                <a:lnTo>
                  <a:pt x="0" y="4357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Freeform 8"/>
          <p:cNvSpPr/>
          <p:nvPr/>
        </p:nvSpPr>
        <p:spPr>
          <a:xfrm>
            <a:off x="8457696" y="4606198"/>
            <a:ext cx="8008866" cy="4344810"/>
          </a:xfrm>
          <a:custGeom>
            <a:avLst/>
            <a:gdLst/>
            <a:ahLst/>
            <a:cxnLst/>
            <a:rect l="l" t="t" r="r" b="b"/>
            <a:pathLst>
              <a:path w="8008866" h="4344810">
                <a:moveTo>
                  <a:pt x="0" y="0"/>
                </a:moveTo>
                <a:lnTo>
                  <a:pt x="8008866" y="0"/>
                </a:lnTo>
                <a:lnTo>
                  <a:pt x="8008866" y="4344810"/>
                </a:lnTo>
                <a:lnTo>
                  <a:pt x="0" y="4344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9" name="TextBox 9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books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35706" y="3422672"/>
            <a:ext cx="4295170" cy="69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000">
                <a:solidFill>
                  <a:srgbClr val="C81A1B"/>
                </a:solidFill>
                <a:latin typeface="Katibeh"/>
                <a:ea typeface="Katibeh"/>
                <a:cs typeface="Katibeh"/>
                <a:sym typeface="Katibeh"/>
              </a:rPr>
              <a:t>When you click borrow,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0776" y="7651163"/>
            <a:ext cx="5968806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000">
                <a:solidFill>
                  <a:srgbClr val="C81A1B"/>
                </a:solidFill>
                <a:latin typeface="Katibeh"/>
                <a:ea typeface="Katibeh"/>
                <a:cs typeface="Katibeh"/>
                <a:sym typeface="Katibeh"/>
              </a:rPr>
              <a:t>borrow button change, because book added to your cart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7" name="Freeform 7"/>
          <p:cNvSpPr/>
          <p:nvPr/>
        </p:nvSpPr>
        <p:spPr>
          <a:xfrm>
            <a:off x="2475273" y="2803316"/>
            <a:ext cx="7681349" cy="4167132"/>
          </a:xfrm>
          <a:custGeom>
            <a:avLst/>
            <a:gdLst/>
            <a:ahLst/>
            <a:cxnLst/>
            <a:rect l="l" t="t" r="r" b="b"/>
            <a:pathLst>
              <a:path w="7681349" h="4167132">
                <a:moveTo>
                  <a:pt x="0" y="0"/>
                </a:moveTo>
                <a:lnTo>
                  <a:pt x="7681349" y="0"/>
                </a:lnTo>
                <a:lnTo>
                  <a:pt x="7681349" y="4167132"/>
                </a:lnTo>
                <a:lnTo>
                  <a:pt x="0" y="4167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8" name="Freeform 8"/>
          <p:cNvSpPr/>
          <p:nvPr/>
        </p:nvSpPr>
        <p:spPr>
          <a:xfrm>
            <a:off x="8785213" y="4695037"/>
            <a:ext cx="7681349" cy="4167132"/>
          </a:xfrm>
          <a:custGeom>
            <a:avLst/>
            <a:gdLst/>
            <a:ahLst/>
            <a:cxnLst/>
            <a:rect l="l" t="t" r="r" b="b"/>
            <a:pathLst>
              <a:path w="7681349" h="4167132">
                <a:moveTo>
                  <a:pt x="0" y="0"/>
                </a:moveTo>
                <a:lnTo>
                  <a:pt x="7681349" y="0"/>
                </a:lnTo>
                <a:lnTo>
                  <a:pt x="7681349" y="4167132"/>
                </a:lnTo>
                <a:lnTo>
                  <a:pt x="0" y="4167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TR"/>
          </a:p>
        </p:txBody>
      </p:sp>
      <p:sp>
        <p:nvSpPr>
          <p:cNvPr id="9" name="TextBox 9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buy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17691" y="3056392"/>
            <a:ext cx="5568181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000">
                <a:solidFill>
                  <a:srgbClr val="C81A1B"/>
                </a:solidFill>
                <a:latin typeface="Katibeh"/>
                <a:ea typeface="Katibeh"/>
                <a:cs typeface="Katibeh"/>
                <a:sym typeface="Katibeh"/>
              </a:rPr>
              <a:t>You can see what you want to borrow,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5273" y="7346076"/>
            <a:ext cx="6117890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000">
                <a:solidFill>
                  <a:srgbClr val="C81A1B"/>
                </a:solidFill>
                <a:latin typeface="Katibeh"/>
                <a:ea typeface="Katibeh"/>
                <a:cs typeface="Katibeh"/>
                <a:sym typeface="Katibeh"/>
              </a:rPr>
              <a:t>than you can complete transaction and you can borrow book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</Words>
  <Application>Microsoft Macintosh PowerPoint</Application>
  <PresentationFormat>Custom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EFCO Brookshire</vt:lpstr>
      <vt:lpstr>Katibeh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Onlıne lıbrary web project</dc:title>
  <cp:lastModifiedBy>Umut Bahadir KILIC</cp:lastModifiedBy>
  <cp:revision>2</cp:revision>
  <dcterms:created xsi:type="dcterms:W3CDTF">2006-08-16T00:00:00Z</dcterms:created>
  <dcterms:modified xsi:type="dcterms:W3CDTF">2025-04-05T07:55:08Z</dcterms:modified>
  <dc:identifier>DAGjr6zRt9E</dc:identifier>
</cp:coreProperties>
</file>